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10688638" cy="15124113"/>
  <p:notesSz cx="6858000" cy="9144000"/>
  <p:defaultTextStyle>
    <a:defPPr>
      <a:defRPr lang="nl-NL"/>
    </a:defPPr>
    <a:lvl1pPr marL="0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464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927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391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9854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318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4782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245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9709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929"/>
    <a:srgbClr val="EE7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8"/>
    <p:restoredTop sz="94603"/>
  </p:normalViewPr>
  <p:slideViewPr>
    <p:cSldViewPr snapToGrid="0" snapToObjects="1">
      <p:cViewPr varScale="1">
        <p:scale>
          <a:sx n="74" d="100"/>
          <a:sy n="74" d="100"/>
        </p:scale>
        <p:origin x="3888" y="208"/>
      </p:cViewPr>
      <p:guideLst>
        <p:guide orient="horz" pos="4763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06" d="100"/>
          <a:sy n="106" d="100"/>
        </p:scale>
        <p:origin x="463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7897BD0E-0F64-7FAA-5717-97FD6884C2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CF2AC53-8F7F-EA64-5743-9153AF74E1A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A55DD-B664-164B-BF0B-BFDC46B41C65}" type="datetimeFigureOut">
              <a:rPr lang="nl-NL" smtClean="0"/>
              <a:t>29-03-2024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E4CDC8-EF43-4204-A726-35A2EA0A67E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DB7D2B4-C084-8BF0-4456-6F05E88A4F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740BA-2C40-D54F-AAF4-91EB1883C2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4045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A44AF-FDC8-1F46-B947-D2715E5F440C}" type="datetimeFigureOut">
              <a:rPr lang="nl-NL" smtClean="0"/>
              <a:t>29-03-2024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F5F17-455B-7247-BEE9-4F02C43D76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DF5F17-455B-7247-BEE9-4F02C43D761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7435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41AD868E-1688-AE1D-4462-AC8982AA5B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73"/>
            <a:ext cx="10688638" cy="151189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F6E1-9BF4-F84D-95BF-F0596A9F754B}" type="datetimeFigureOut">
              <a:rPr lang="nl-NL" smtClean="0"/>
              <a:t>29-03-2024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B90B-31DA-9E49-AFD6-A9ABCC1339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059363" y="1337363"/>
            <a:ext cx="2809479" cy="28455739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5361" y="1337363"/>
            <a:ext cx="8255859" cy="28455739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F6E1-9BF4-F84D-95BF-F0596A9F754B}" type="datetimeFigureOut">
              <a:rPr lang="nl-NL" smtClean="0"/>
              <a:t>29-03-2024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B90B-31DA-9E49-AFD6-A9ABCC1339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F6E1-9BF4-F84D-95BF-F0596A9F754B}" type="datetimeFigureOut">
              <a:rPr lang="nl-NL" smtClean="0"/>
              <a:t>29-03-2024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B90B-31DA-9E49-AFD6-A9ABCC1339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4329" y="9718644"/>
            <a:ext cx="9085342" cy="3003817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44329" y="6410245"/>
            <a:ext cx="9085342" cy="330839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46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92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39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985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31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47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2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970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F6E1-9BF4-F84D-95BF-F0596A9F754B}" type="datetimeFigureOut">
              <a:rPr lang="nl-NL" smtClean="0"/>
              <a:t>29-03-2024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B90B-31DA-9E49-AFD6-A9ABCC1339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5361" y="7782617"/>
            <a:ext cx="5531741" cy="22010485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35245" y="7782617"/>
            <a:ext cx="5533597" cy="22010485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F6E1-9BF4-F84D-95BF-F0596A9F754B}" type="datetimeFigureOut">
              <a:rPr lang="nl-NL" smtClean="0"/>
              <a:t>29-03-2024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B90B-31DA-9E49-AFD6-A9ABCC1339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2" y="605666"/>
            <a:ext cx="9619774" cy="2520686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4432" y="3385422"/>
            <a:ext cx="4722671" cy="1410883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34432" y="4796304"/>
            <a:ext cx="4722671" cy="8713871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429680" y="3385422"/>
            <a:ext cx="4724526" cy="1410883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429680" y="4796304"/>
            <a:ext cx="4724526" cy="8713871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F6E1-9BF4-F84D-95BF-F0596A9F754B}" type="datetimeFigureOut">
              <a:rPr lang="nl-NL" smtClean="0"/>
              <a:t>29-03-2024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B90B-31DA-9E49-AFD6-A9ABCC1339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F6E1-9BF4-F84D-95BF-F0596A9F754B}" type="datetimeFigureOut">
              <a:rPr lang="nl-NL" smtClean="0"/>
              <a:t>29-03-2024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B90B-31DA-9E49-AFD6-A9ABCC1339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F6E1-9BF4-F84D-95BF-F0596A9F754B}" type="datetimeFigureOut">
              <a:rPr lang="nl-NL" smtClean="0"/>
              <a:t>29-03-2024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B90B-31DA-9E49-AFD6-A9ABCC1339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433" y="602164"/>
            <a:ext cx="3516488" cy="256269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78960" y="602165"/>
            <a:ext cx="5975246" cy="1290801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4433" y="3164862"/>
            <a:ext cx="3516488" cy="10345315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F6E1-9BF4-F84D-95BF-F0596A9F754B}" type="datetimeFigureOut">
              <a:rPr lang="nl-NL" smtClean="0"/>
              <a:t>29-03-2024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B90B-31DA-9E49-AFD6-A9ABCC1339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5048" y="10586879"/>
            <a:ext cx="6413183" cy="124984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095048" y="1351367"/>
            <a:ext cx="6413183" cy="9074468"/>
          </a:xfrm>
        </p:spPr>
        <p:txBody>
          <a:bodyPr/>
          <a:lstStyle>
            <a:lvl1pPr marL="0" indent="0">
              <a:buNone/>
              <a:defRPr sz="5200"/>
            </a:lvl1pPr>
            <a:lvl2pPr marL="737464" indent="0">
              <a:buNone/>
              <a:defRPr sz="4500"/>
            </a:lvl2pPr>
            <a:lvl3pPr marL="1474927" indent="0">
              <a:buNone/>
              <a:defRPr sz="3900"/>
            </a:lvl3pPr>
            <a:lvl4pPr marL="2212391" indent="0">
              <a:buNone/>
              <a:defRPr sz="3200"/>
            </a:lvl4pPr>
            <a:lvl5pPr marL="2949854" indent="0">
              <a:buNone/>
              <a:defRPr sz="3200"/>
            </a:lvl5pPr>
            <a:lvl6pPr marL="3687318" indent="0">
              <a:buNone/>
              <a:defRPr sz="3200"/>
            </a:lvl6pPr>
            <a:lvl7pPr marL="4424782" indent="0">
              <a:buNone/>
              <a:defRPr sz="3200"/>
            </a:lvl7pPr>
            <a:lvl8pPr marL="5162245" indent="0">
              <a:buNone/>
              <a:defRPr sz="3200"/>
            </a:lvl8pPr>
            <a:lvl9pPr marL="5899709" indent="0">
              <a:buNone/>
              <a:defRPr sz="32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095048" y="11836720"/>
            <a:ext cx="6413183" cy="1774982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F6E1-9BF4-F84D-95BF-F0596A9F754B}" type="datetimeFigureOut">
              <a:rPr lang="nl-NL" smtClean="0"/>
              <a:t>29-03-2024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B90B-31DA-9E49-AFD6-A9ABCC1339F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34432" y="605666"/>
            <a:ext cx="9619774" cy="2520686"/>
          </a:xfrm>
          <a:prstGeom prst="rect">
            <a:avLst/>
          </a:prstGeom>
        </p:spPr>
        <p:txBody>
          <a:bodyPr vert="horz" lIns="147493" tIns="73746" rIns="147493" bIns="73746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4432" y="3528961"/>
            <a:ext cx="9619774" cy="9981215"/>
          </a:xfrm>
          <a:prstGeom prst="rect">
            <a:avLst/>
          </a:prstGeom>
        </p:spPr>
        <p:txBody>
          <a:bodyPr vert="horz" lIns="147493" tIns="73746" rIns="147493" bIns="73746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4432" y="14017813"/>
            <a:ext cx="2494016" cy="805219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AF6E1-9BF4-F84D-95BF-F0596A9F754B}" type="datetimeFigureOut">
              <a:rPr lang="nl-NL" smtClean="0"/>
              <a:t>29-03-2024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651952" y="14017813"/>
            <a:ext cx="3384735" cy="805219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660190" y="14017813"/>
            <a:ext cx="2494016" cy="805219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5B90B-31DA-9E49-AFD6-A9ABCC1339F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7464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098" indent="-553098" algn="l" defTabSz="737464" rtl="0" eaLnBrk="1" latinLnBrk="0" hangingPunct="1">
        <a:spcBef>
          <a:spcPct val="20000"/>
        </a:spcBef>
        <a:buFont typeface="Arial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378" indent="-460915" algn="l" defTabSz="737464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659" indent="-368732" algn="l" defTabSz="737464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123" indent="-368732" algn="l" defTabSz="737464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586" indent="-368732" algn="l" defTabSz="737464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050" indent="-368732" algn="l" defTabSz="7374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513" indent="-368732" algn="l" defTabSz="7374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977" indent="-368732" algn="l" defTabSz="7374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441" indent="-368732" algn="l" defTabSz="7374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464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927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391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9854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318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4782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245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9709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3127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4305</TotalTime>
  <Words>1</Words>
  <Application>Microsoft Macintosh PowerPoint</Application>
  <PresentationFormat>Aangepast</PresentationFormat>
  <Paragraphs>1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Peter van Lent</dc:creator>
  <cp:lastModifiedBy>E.V. Staal</cp:lastModifiedBy>
  <cp:revision>14</cp:revision>
  <dcterms:created xsi:type="dcterms:W3CDTF">2018-08-26T11:30:33Z</dcterms:created>
  <dcterms:modified xsi:type="dcterms:W3CDTF">2024-03-29T12:07:19Z</dcterms:modified>
</cp:coreProperties>
</file>